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40233600" cy="292608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216">
          <p15:clr>
            <a:srgbClr val="000000"/>
          </p15:clr>
        </p15:guide>
        <p15:guide id="2" pos="12672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329" autoAdjust="0"/>
    <p:restoredTop sz="96723" autoAdjust="0"/>
  </p:normalViewPr>
  <p:slideViewPr>
    <p:cSldViewPr snapToGrid="0">
      <p:cViewPr>
        <p:scale>
          <a:sx n="27" d="100"/>
          <a:sy n="27" d="100"/>
        </p:scale>
        <p:origin x="2064" y="168"/>
      </p:cViewPr>
      <p:guideLst>
        <p:guide orient="horz" pos="9216"/>
        <p:guide pos="126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071562" y="685800"/>
            <a:ext cx="47148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fld id="{00000000-1234-1234-1234-123412341234}" type="slidenum">
              <a:rPr lang="en-US"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/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071563" y="685800"/>
            <a:ext cx="47148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017838" y="9090025"/>
            <a:ext cx="34197925" cy="627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6035675" y="16581438"/>
            <a:ext cx="28162251" cy="7477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780"/>
              </a:spcBef>
              <a:spcAft>
                <a:spcPts val="0"/>
              </a:spcAft>
              <a:buClr>
                <a:schemeClr val="dk1"/>
              </a:buClr>
              <a:buSzPts val="13900"/>
              <a:buFont typeface="Arial"/>
              <a:buNone/>
              <a:defRPr sz="1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2440"/>
              </a:spcBef>
              <a:spcAft>
                <a:spcPts val="0"/>
              </a:spcAft>
              <a:buClr>
                <a:schemeClr val="dk1"/>
              </a:buClr>
              <a:buSzPts val="12200"/>
              <a:buFont typeface="Arial"/>
              <a:buNone/>
              <a:defRPr sz="1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Arial"/>
              <a:buNone/>
              <a:defRPr sz="10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178175" y="18802350"/>
            <a:ext cx="34197925" cy="5811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3178175" y="12401550"/>
            <a:ext cx="34197925" cy="6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2011362" y="6827837"/>
            <a:ext cx="36210875" cy="1931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11250" algn="l" rtl="0">
              <a:spcBef>
                <a:spcPts val="2780"/>
              </a:spcBef>
              <a:spcAft>
                <a:spcPts val="0"/>
              </a:spcAft>
              <a:buClr>
                <a:schemeClr val="dk1"/>
              </a:buClr>
              <a:buSzPts val="13900"/>
              <a:buFont typeface="Arial"/>
              <a:buChar char="•"/>
              <a:defRPr sz="1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03300" algn="l" rtl="0">
              <a:spcBef>
                <a:spcPts val="2440"/>
              </a:spcBef>
              <a:spcAft>
                <a:spcPts val="0"/>
              </a:spcAft>
              <a:buClr>
                <a:schemeClr val="dk1"/>
              </a:buClr>
              <a:buSzPts val="12200"/>
              <a:buFont typeface="Arial"/>
              <a:buChar char="–"/>
              <a:defRPr sz="1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889000" algn="l" rtl="0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Arial"/>
              <a:buChar char="•"/>
              <a:defRPr sz="10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–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 rot="5400000">
            <a:off x="21212968" y="9128920"/>
            <a:ext cx="24966614" cy="9051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 rot="5400000">
            <a:off x="3031331" y="151607"/>
            <a:ext cx="24966614" cy="27006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11250" algn="l" rtl="0">
              <a:spcBef>
                <a:spcPts val="2780"/>
              </a:spcBef>
              <a:spcAft>
                <a:spcPts val="0"/>
              </a:spcAft>
              <a:buClr>
                <a:schemeClr val="dk1"/>
              </a:buClr>
              <a:buSzPts val="13900"/>
              <a:buFont typeface="Arial"/>
              <a:buChar char="•"/>
              <a:defRPr sz="1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03300" algn="l" rtl="0">
              <a:spcBef>
                <a:spcPts val="2440"/>
              </a:spcBef>
              <a:spcAft>
                <a:spcPts val="0"/>
              </a:spcAft>
              <a:buClr>
                <a:schemeClr val="dk1"/>
              </a:buClr>
              <a:buSzPts val="12200"/>
              <a:buFont typeface="Arial"/>
              <a:buChar char="–"/>
              <a:defRPr sz="1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889000" algn="l" rtl="0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Arial"/>
              <a:buChar char="•"/>
              <a:defRPr sz="10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–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 rot="5400000">
            <a:off x="10461625" y="-1622426"/>
            <a:ext cx="19310350" cy="36210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11250" algn="l" rtl="0">
              <a:spcBef>
                <a:spcPts val="2780"/>
              </a:spcBef>
              <a:spcAft>
                <a:spcPts val="0"/>
              </a:spcAft>
              <a:buClr>
                <a:schemeClr val="dk1"/>
              </a:buClr>
              <a:buSzPts val="13900"/>
              <a:buFont typeface="Arial"/>
              <a:buChar char="•"/>
              <a:defRPr sz="1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03300" algn="l" rtl="0">
              <a:spcBef>
                <a:spcPts val="2440"/>
              </a:spcBef>
              <a:spcAft>
                <a:spcPts val="0"/>
              </a:spcAft>
              <a:buClr>
                <a:schemeClr val="dk1"/>
              </a:buClr>
              <a:buSzPts val="12200"/>
              <a:buFont typeface="Arial"/>
              <a:buChar char="–"/>
              <a:defRPr sz="1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889000" algn="l" rtl="0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Arial"/>
              <a:buChar char="•"/>
              <a:defRPr sz="10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–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7886700" y="20481925"/>
            <a:ext cx="24139526" cy="2419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pic" idx="2"/>
          </p:nvPr>
        </p:nvSpPr>
        <p:spPr>
          <a:xfrm>
            <a:off x="7886700" y="2614613"/>
            <a:ext cx="24139526" cy="17556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7886700" y="22901275"/>
            <a:ext cx="24139526" cy="3433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011363" y="1165225"/>
            <a:ext cx="13236576" cy="4957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15730538" y="1165225"/>
            <a:ext cx="22491700" cy="24972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2011363" y="6122988"/>
            <a:ext cx="13236576" cy="20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2011363" y="6550025"/>
            <a:ext cx="17776824" cy="2728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2"/>
          </p:nvPr>
        </p:nvSpPr>
        <p:spPr>
          <a:xfrm>
            <a:off x="2011363" y="9278938"/>
            <a:ext cx="17776824" cy="1685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3"/>
          </p:nvPr>
        </p:nvSpPr>
        <p:spPr>
          <a:xfrm>
            <a:off x="20437475" y="6550025"/>
            <a:ext cx="17784762" cy="2728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4"/>
          </p:nvPr>
        </p:nvSpPr>
        <p:spPr>
          <a:xfrm>
            <a:off x="20437475" y="9278938"/>
            <a:ext cx="17784762" cy="1685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2011363" y="6827838"/>
            <a:ext cx="18029237" cy="1931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20193000" y="6827838"/>
            <a:ext cx="18029238" cy="1931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2011362" y="6827837"/>
            <a:ext cx="36210875" cy="1931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11250" algn="l" rtl="0">
              <a:spcBef>
                <a:spcPts val="2780"/>
              </a:spcBef>
              <a:spcAft>
                <a:spcPts val="0"/>
              </a:spcAft>
              <a:buClr>
                <a:schemeClr val="dk1"/>
              </a:buClr>
              <a:buSzPts val="13900"/>
              <a:buFont typeface="Arial"/>
              <a:buChar char="•"/>
              <a:defRPr sz="1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03300" algn="l" rtl="0">
              <a:spcBef>
                <a:spcPts val="2440"/>
              </a:spcBef>
              <a:spcAft>
                <a:spcPts val="0"/>
              </a:spcAft>
              <a:buClr>
                <a:schemeClr val="dk1"/>
              </a:buClr>
              <a:buSzPts val="12200"/>
              <a:buFont typeface="Arial"/>
              <a:buChar char="–"/>
              <a:defRPr sz="1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889000" algn="l" rtl="0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Arial"/>
              <a:buChar char="•"/>
              <a:defRPr sz="10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–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/>
        </p:nvSpPr>
        <p:spPr>
          <a:xfrm>
            <a:off x="1641348" y="1770149"/>
            <a:ext cx="37867899" cy="25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buClr>
                <a:schemeClr val="dk1"/>
              </a:buClr>
              <a:buSzPts val="10000"/>
            </a:pPr>
            <a:r>
              <a:rPr lang="en-US" sz="10000" b="1" dirty="0">
                <a:solidFill>
                  <a:schemeClr val="dk1"/>
                </a:solidFill>
              </a:rPr>
              <a:t>Grid Heater Solenoid Quality Tester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6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By: Luis Chachayma</a:t>
            </a:r>
            <a:endParaRPr dirty="0"/>
          </a:p>
        </p:txBody>
      </p:sp>
      <p:sp>
        <p:nvSpPr>
          <p:cNvPr id="97" name="Shape 97"/>
          <p:cNvSpPr txBox="1"/>
          <p:nvPr/>
        </p:nvSpPr>
        <p:spPr>
          <a:xfrm>
            <a:off x="2155449" y="5021553"/>
            <a:ext cx="17436845" cy="1442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None/>
            </a:pPr>
            <a:r>
              <a:rPr lang="en-US" sz="6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OVERVIEW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lang="en-US" sz="4200" dirty="0">
                <a:solidFill>
                  <a:schemeClr val="dk1"/>
                </a:solidFill>
              </a:rPr>
              <a:t>Quality verification of auto parts is important to guarantee vehicle safety and satisfaction. Some parts are required to be tested at extreme environmental conditions to verify its correct functioning.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lang="en-US" sz="4200" dirty="0">
                <a:solidFill>
                  <a:schemeClr val="dk1"/>
                </a:solidFill>
              </a:rPr>
              <a:t>The project was to develop a test station to test 5 solenoids at a time. The solenoids were subject to the following test: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Thermal Shock: Verify that the relay's functional performance is not compromised after exposure to non-operating sudden temperature changes from -40°C to 125°C.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Vibration: Verify that the relay's functional performance is not compromised after exposure to the operating and non-operating class 1 temperature/vibration profile.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High Temp – High Humidity: Withstand 664 hours at 85°C &amp; 90%  RH with relays operational 1 out of every 48 hours.  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Thermal Humidity: Verify functional performance of relay in situations that can cause humidity condensation or frost conditions.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Mechanical Shock: Verify that the relay's functional performance is not compromised after exposure to mechanical shock stresses.</a:t>
            </a:r>
          </a:p>
        </p:txBody>
      </p:sp>
      <p:sp>
        <p:nvSpPr>
          <p:cNvPr id="31" name="Shape 94"/>
          <p:cNvSpPr txBox="1"/>
          <p:nvPr/>
        </p:nvSpPr>
        <p:spPr>
          <a:xfrm>
            <a:off x="26601559" y="17475325"/>
            <a:ext cx="7210942" cy="928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None/>
            </a:pPr>
            <a:r>
              <a:rPr lang="en-US" sz="3600" dirty="0">
                <a:solidFill>
                  <a:schemeClr val="dk1"/>
                </a:solidFill>
              </a:rPr>
              <a:t>General Diagram of the test setup</a:t>
            </a:r>
            <a:endParaRPr dirty="0"/>
          </a:p>
        </p:txBody>
      </p:sp>
      <p:sp>
        <p:nvSpPr>
          <p:cNvPr id="22" name="Shape 94"/>
          <p:cNvSpPr txBox="1"/>
          <p:nvPr/>
        </p:nvSpPr>
        <p:spPr>
          <a:xfrm>
            <a:off x="27902572" y="28496574"/>
            <a:ext cx="4608916" cy="89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None/>
            </a:pPr>
            <a:r>
              <a:rPr lang="en-US" sz="3600" dirty="0">
                <a:solidFill>
                  <a:schemeClr val="dk1"/>
                </a:solidFill>
              </a:rPr>
              <a:t>Tester implemented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AAB5D47-48D6-4B50-8748-03AFFCD56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874" y="674972"/>
            <a:ext cx="7196030" cy="431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82B802-CB33-4453-BE68-6FE0D6E5D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37793" y="8770112"/>
            <a:ext cx="12338475" cy="8749792"/>
          </a:xfrm>
          <a:prstGeom prst="rect">
            <a:avLst/>
          </a:prstGeom>
        </p:spPr>
      </p:pic>
      <p:sp>
        <p:nvSpPr>
          <p:cNvPr id="18" name="Shape 97">
            <a:extLst>
              <a:ext uri="{FF2B5EF4-FFF2-40B4-BE49-F238E27FC236}">
                <a16:creationId xmlns:a16="http://schemas.microsoft.com/office/drawing/2014/main" id="{9D2A816F-C964-4358-9F57-EBA757CD0F8D}"/>
              </a:ext>
            </a:extLst>
          </p:cNvPr>
          <p:cNvSpPr txBox="1"/>
          <p:nvPr/>
        </p:nvSpPr>
        <p:spPr>
          <a:xfrm>
            <a:off x="2155449" y="20148308"/>
            <a:ext cx="17436845" cy="76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None/>
            </a:pPr>
            <a:r>
              <a:rPr lang="en-US" sz="6600" b="1" dirty="0">
                <a:solidFill>
                  <a:schemeClr val="dk1"/>
                </a:solidFill>
              </a:rPr>
              <a:t>IMPLEMENTATION STEPS</a:t>
            </a:r>
            <a:endParaRPr lang="en-US" sz="66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To start a timeline was defined according to the requirements of the project. Also a general diagram was created with the equipment available un the Quality Laboratory. This was presented to the managers for approval.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Later the wiring diagram was created in OrCAD. At the same time the 3D model was created in Solidworks.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The diagrams were presented to the technicians for assembling.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Once the tester was assembled the LabVIEW programming started.</a:t>
            </a:r>
          </a:p>
        </p:txBody>
      </p:sp>
      <p:sp>
        <p:nvSpPr>
          <p:cNvPr id="19" name="Shape 97">
            <a:extLst>
              <a:ext uri="{FF2B5EF4-FFF2-40B4-BE49-F238E27FC236}">
                <a16:creationId xmlns:a16="http://schemas.microsoft.com/office/drawing/2014/main" id="{124662FB-0D51-4BA7-943A-9D27E71A2DE1}"/>
              </a:ext>
            </a:extLst>
          </p:cNvPr>
          <p:cNvSpPr txBox="1"/>
          <p:nvPr/>
        </p:nvSpPr>
        <p:spPr>
          <a:xfrm>
            <a:off x="21488610" y="4755957"/>
            <a:ext cx="17436845" cy="4657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The LabVIEW program has to control all the equipment to synchronize the testing precisely.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Up next, the parts were tested according to the </a:t>
            </a:r>
            <a:r>
              <a:rPr lang="en-US" sz="4200" dirty="0" err="1">
                <a:solidFill>
                  <a:schemeClr val="dk1"/>
                </a:solidFill>
              </a:rPr>
              <a:t>DVP&amp;R</a:t>
            </a:r>
            <a:r>
              <a:rPr lang="en-US" sz="4200" dirty="0">
                <a:solidFill>
                  <a:schemeClr val="dk1"/>
                </a:solidFill>
              </a:rPr>
              <a:t> document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Finally, the report was handed out to the managers.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dk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D753B7-56D0-467A-9721-7041861CBF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53614" y="18090770"/>
            <a:ext cx="13706835" cy="1028012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316</Words>
  <Application>Microsoft Office PowerPoint</Application>
  <PresentationFormat>Custom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Arial</vt:lpstr>
      <vt:lpstr>Default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Chachayma Farfan</dc:creator>
  <cp:lastModifiedBy>luis.chachayma@hotmail.com</cp:lastModifiedBy>
  <cp:revision>170</cp:revision>
  <dcterms:modified xsi:type="dcterms:W3CDTF">2020-07-07T16:27:35Z</dcterms:modified>
</cp:coreProperties>
</file>